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8" r:id="rId6"/>
    <p:sldId id="286" r:id="rId7"/>
    <p:sldId id="285" r:id="rId8"/>
    <p:sldId id="284" r:id="rId9"/>
    <p:sldId id="265" r:id="rId10"/>
    <p:sldId id="260" r:id="rId11"/>
    <p:sldId id="283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6F23C-5984-4C5F-8E9A-941795A4F5C3}" v="2" dt="2020-05-22T16:51:08.294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07" autoAdjust="0"/>
  </p:normalViewPr>
  <p:slideViewPr>
    <p:cSldViewPr snapToGrid="0">
      <p:cViewPr varScale="1">
        <p:scale>
          <a:sx n="78" d="100"/>
          <a:sy n="78" d="100"/>
        </p:scale>
        <p:origin x="77" y="15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+mj-lt"/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EC1-46F8-924B-6328805B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4.698224024235706E-2"/>
                  <c:y val="8.8081218418740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5.5524465740967477E-2"/>
                  <c:y val="6.9036630652526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5/22/2020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91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948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07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9217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66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376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92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493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82D5D2B4-7BAC-4C27-8D68-12365C7E7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7D9203C1-910E-4AFC-95E0-13BF40D08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82" r:id="rId12"/>
    <p:sldLayoutId id="2147483670" r:id="rId13"/>
    <p:sldLayoutId id="2147483653" r:id="rId14"/>
    <p:sldLayoutId id="2147483673" r:id="rId15"/>
    <p:sldLayoutId id="2147483674" r:id="rId16"/>
    <p:sldLayoutId id="2147483676" r:id="rId17"/>
    <p:sldLayoutId id="2147483677" r:id="rId18"/>
    <p:sldLayoutId id="2147483654" r:id="rId19"/>
    <p:sldLayoutId id="2147483660" r:id="rId20"/>
    <p:sldLayoutId id="2147483661" r:id="rId21"/>
    <p:sldLayoutId id="2147483678" r:id="rId22"/>
    <p:sldLayoutId id="2147483686" r:id="rId23"/>
    <p:sldLayoutId id="2147483687" r:id="rId24"/>
    <p:sldLayoutId id="2147483689" r:id="rId25"/>
    <p:sldLayoutId id="2147483690" r:id="rId26"/>
    <p:sldLayoutId id="214748368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svg"/><Relationship Id="rId11" Type="http://schemas.openxmlformats.org/officeDocument/2006/relationships/image" Target="../media/image48.sv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svg"/><Relationship Id="rId9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9.sv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The planet earth taken from the outer space">
            <a:extLst>
              <a:ext uri="{FF2B5EF4-FFF2-40B4-BE49-F238E27FC236}">
                <a16:creationId xmlns:a16="http://schemas.microsoft.com/office/drawing/2014/main" id="{2B5F1658-ED01-4AB3-A0BC-9BD2C696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" b="117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5979BBF-D142-4C4E-A931-6F773F4904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Google Shape;108;p25">
            <a:extLst>
              <a:ext uri="{FF2B5EF4-FFF2-40B4-BE49-F238E27FC236}">
                <a16:creationId xmlns:a16="http://schemas.microsoft.com/office/drawing/2014/main" id="{12A1E8A0-3BC2-4009-8973-61C1CAEBA3C1}"/>
              </a:ext>
            </a:extLst>
          </p:cNvPr>
          <p:cNvCxnSpPr/>
          <p:nvPr/>
        </p:nvCxnSpPr>
        <p:spPr>
          <a:xfrm>
            <a:off x="6095990" y="2932710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 descr="A picture containing drawing, mug&#10;&#10;Description automatically generated">
            <a:extLst>
              <a:ext uri="{FF2B5EF4-FFF2-40B4-BE49-F238E27FC236}">
                <a16:creationId xmlns:a16="http://schemas.microsoft.com/office/drawing/2014/main" id="{152A6688-8A0C-411C-82CD-543C4165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90" y="3369229"/>
            <a:ext cx="4356000" cy="6889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9406C82-54A0-4392-9073-2C599C00AC44}"/>
              </a:ext>
            </a:extLst>
          </p:cNvPr>
          <p:cNvSpPr txBox="1"/>
          <p:nvPr/>
        </p:nvSpPr>
        <p:spPr>
          <a:xfrm>
            <a:off x="3556607" y="2267862"/>
            <a:ext cx="6079565" cy="1790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400" dirty="0">
                <a:solidFill>
                  <a:schemeClr val="bg1"/>
                </a:solidFill>
                <a:latin typeface="+mj-lt"/>
              </a:rPr>
              <a:t>AMSTERDAM CITY PROJECT</a:t>
            </a:r>
            <a:endParaRPr lang="en-NL" sz="3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73219-73B6-4A50-8412-77850D56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38720"/>
            <a:ext cx="5472000" cy="360000"/>
          </a:xfrm>
        </p:spPr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0752B-B871-4B72-8FE1-D34B8BB36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062534"/>
            <a:ext cx="5472000" cy="3129466"/>
          </a:xfrm>
        </p:spPr>
        <p:txBody>
          <a:bodyPr/>
          <a:lstStyle/>
          <a:p>
            <a:r>
              <a:rPr lang="en-US" dirty="0"/>
              <a:t>Bring to the table win-win survival strategies to ensure proactive domination.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02C058-20DE-46C9-BB43-8B24E6B9E8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00000" y="2439245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Competitor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33CE4-940B-422B-A258-BEC239BA97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99887" y="3062514"/>
            <a:ext cx="5472113" cy="3128736"/>
          </a:xfrm>
        </p:spPr>
        <p:txBody>
          <a:bodyPr/>
          <a:lstStyle/>
          <a:p>
            <a:r>
              <a:rPr lang="en-US" dirty="0"/>
              <a:t>Podcasting operational change management inside of workflows to establish a framework.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4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32436"/>
              </p:ext>
            </p:extLst>
          </p:nvPr>
        </p:nvGraphicFramePr>
        <p:xfrm>
          <a:off x="431800" y="1728000"/>
          <a:ext cx="6680200" cy="41783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37148895-F8B0-42CA-81D7-420E8C24C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225852"/>
              </p:ext>
            </p:extLst>
          </p:nvPr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11190" y="2190750"/>
            <a:ext cx="1793875" cy="561975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45930" y="2531196"/>
            <a:ext cx="1724394" cy="18580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06649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Oct, 20YY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20YY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22694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54432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CEDA25-1E94-4CF9-B6CD-A1094EDD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46186"/>
              </p:ext>
            </p:extLst>
          </p:nvPr>
        </p:nvGraphicFramePr>
        <p:xfrm>
          <a:off x="431800" y="1124680"/>
          <a:ext cx="11340000" cy="46661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9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7 593,750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82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-1,968,750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-4,800,000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28,080,000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9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9" name="Picture Placeholder 48" descr="man standing and looking down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2808242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51" name="Picture Placeholder 50" descr="woman looking at and texting on her phone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742" y="2808242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Mira</a:t>
            </a:r>
            <a:br>
              <a:rPr lang="en-US" dirty="0"/>
            </a:br>
            <a:r>
              <a:rPr lang="en-US" dirty="0"/>
              <a:t>Karlsson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53" name="Picture Placeholder 52" descr="woman posing for portrait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5683" y="2808242"/>
            <a:ext cx="1505966" cy="150596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id="{7991DB0A-528C-4F75-B29F-30E8300DA02C}"/>
              </a:ext>
            </a:extLst>
          </p:cNvPr>
          <p:cNvGrpSpPr/>
          <p:nvPr/>
        </p:nvGrpSpPr>
        <p:grpSpPr>
          <a:xfrm>
            <a:off x="635303" y="1497049"/>
            <a:ext cx="2456706" cy="1634164"/>
            <a:chOff x="635303" y="993330"/>
            <a:chExt cx="2456706" cy="1634164"/>
          </a:xfrm>
        </p:grpSpPr>
        <p:pic>
          <p:nvPicPr>
            <p:cNvPr id="14" name="Graphic 13" descr="Network" title="Placeholder Icon">
              <a:extLst>
                <a:ext uri="{FF2B5EF4-FFF2-40B4-BE49-F238E27FC236}">
                  <a16:creationId xmlns:a16="http://schemas.microsoft.com/office/drawing/2014/main" id="{18424AB1-887D-4FB3-BE95-50D84780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id="{90281C71-0600-4FA5-BF84-8F72BE03A85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id="{3BF28A40-3F44-4C6A-81B5-2161EEF431B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pSp>
        <p:nvGrpSpPr>
          <p:cNvPr id="20" name="Group 19" title="Fund Category (Grouped)">
            <a:extLst>
              <a:ext uri="{FF2B5EF4-FFF2-40B4-BE49-F238E27FC236}">
                <a16:creationId xmlns:a16="http://schemas.microsoft.com/office/drawing/2014/main" id="{9E1D0716-8092-4CF7-A12E-F1BCC99E89C3}"/>
              </a:ext>
            </a:extLst>
          </p:cNvPr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87FF2375-B49A-4319-B4DC-3C80BAD9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84749242-C662-4254-B6A3-246DC1FF680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C3483C53-05C7-41D1-985C-79B44C4DB3B7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aphicFrame>
        <p:nvGraphicFramePr>
          <p:cNvPr id="4" name="Chart 3" title="Funding Char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401285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C08AEB7B-A2ED-4C07-8C5A-156DA6D715BE}"/>
              </a:ext>
            </a:extLst>
          </p:cNvPr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id="29" name="Graphic 28" descr="Icon Placeholder">
              <a:extLst>
                <a:ext uri="{FF2B5EF4-FFF2-40B4-BE49-F238E27FC236}">
                  <a16:creationId xmlns:a16="http://schemas.microsoft.com/office/drawing/2014/main" id="{E0E3C227-EFA0-47A9-BAEC-A3B06FCA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27" name="Text Placeholder 80">
              <a:extLst>
                <a:ext uri="{FF2B5EF4-FFF2-40B4-BE49-F238E27FC236}">
                  <a16:creationId xmlns:a16="http://schemas.microsoft.com/office/drawing/2014/main" id="{E691EA48-9FD0-4A91-A269-A8156DBAA8A1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6" name="Text Placeholder 80">
              <a:extLst>
                <a:ext uri="{FF2B5EF4-FFF2-40B4-BE49-F238E27FC236}">
                  <a16:creationId xmlns:a16="http://schemas.microsoft.com/office/drawing/2014/main" id="{CF9BA5D5-8439-442E-A476-F8D139086D8D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pSp>
        <p:nvGrpSpPr>
          <p:cNvPr id="5" name="Group 4" title="Fund Category (Grouped)">
            <a:extLst>
              <a:ext uri="{FF2B5EF4-FFF2-40B4-BE49-F238E27FC236}">
                <a16:creationId xmlns:a16="http://schemas.microsoft.com/office/drawing/2014/main" id="{9D2FFF25-64F0-47A5-BE16-964530465F5E}"/>
              </a:ext>
            </a:extLst>
          </p:cNvPr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id="9" name="Graphic 8" descr="Bullseye" title="Placeholder Icon">
              <a:extLst>
                <a:ext uri="{FF2B5EF4-FFF2-40B4-BE49-F238E27FC236}">
                  <a16:creationId xmlns:a16="http://schemas.microsoft.com/office/drawing/2014/main" id="{CE6069C6-95DD-4ED1-982A-DC78C0F4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id="{2ABA949D-514D-46F1-9EA0-0044B954A1B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6" name="Text Placeholder 80">
              <a:extLst>
                <a:ext uri="{FF2B5EF4-FFF2-40B4-BE49-F238E27FC236}">
                  <a16:creationId xmlns:a16="http://schemas.microsoft.com/office/drawing/2014/main" id="{A0FE60BC-B552-4E0C-A2F3-D99FDA7DA65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Top left image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Placeholder 28" descr="company logo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946" r="946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Kalle Persson</a:t>
            </a:r>
          </a:p>
        </p:txBody>
      </p: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15" name="Graphic 14" descr="Phone icon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kalle@email.com</a:t>
            </a:r>
          </a:p>
        </p:txBody>
      </p:sp>
      <p:pic>
        <p:nvPicPr>
          <p:cNvPr id="14" name="Graphic 13" descr="Email icon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11"/>
              </a:rPr>
              <a:t>www.fabrikam.com</a:t>
            </a:r>
            <a:r>
              <a:rPr lang="en-US" dirty="0"/>
              <a:t> </a:t>
            </a:r>
          </a:p>
        </p:txBody>
      </p:sp>
      <p:pic>
        <p:nvPicPr>
          <p:cNvPr id="30" name="Graphic 29" descr="World web icon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ECB4D9-C14E-4743-83A8-1670E858F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mug&#10;&#10;Description automatically generated">
            <a:extLst>
              <a:ext uri="{FF2B5EF4-FFF2-40B4-BE49-F238E27FC236}">
                <a16:creationId xmlns:a16="http://schemas.microsoft.com/office/drawing/2014/main" id="{215FDEA5-DC48-4F97-9093-704B6D43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584" y="3831345"/>
            <a:ext cx="4356000" cy="6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3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</a:t>
            </a:r>
            <a:br>
              <a:rPr lang="en-US" dirty="0"/>
            </a:br>
            <a:r>
              <a:rPr lang="en-US" dirty="0"/>
              <a:t>Climate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Water</a:t>
            </a:r>
            <a:br>
              <a:rPr lang="en-US" dirty="0"/>
            </a:br>
            <a:r>
              <a:rPr lang="en-US" dirty="0"/>
              <a:t>Shortages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Longer</a:t>
            </a:r>
            <a:br>
              <a:rPr lang="en-US" dirty="0"/>
            </a:br>
            <a:r>
              <a:rPr lang="en-US" dirty="0"/>
              <a:t>Winters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New</a:t>
            </a:r>
            <a:br>
              <a:rPr lang="en-US" dirty="0"/>
            </a:br>
            <a:r>
              <a:rPr lang="en-US" dirty="0"/>
              <a:t>Terrain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Industrial </a:t>
            </a:r>
            <a:br>
              <a:rPr lang="en-US" dirty="0"/>
            </a:br>
            <a:r>
              <a:rPr lang="en-US" dirty="0"/>
              <a:t>Impact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Clean </a:t>
            </a:r>
            <a:br>
              <a:rPr lang="en-US" dirty="0"/>
            </a:br>
            <a:r>
              <a:rPr lang="en-US" dirty="0"/>
              <a:t>Water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Evergreen</a:t>
            </a:r>
            <a:br>
              <a:rPr lang="en-US" dirty="0"/>
            </a:br>
            <a:r>
              <a:rPr lang="en-US" dirty="0"/>
              <a:t>Foliage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Healthy </a:t>
            </a:r>
            <a:br>
              <a:rPr lang="en-US" dirty="0"/>
            </a:br>
            <a:r>
              <a:rPr lang="en-US" dirty="0"/>
              <a:t>Vegetables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 Deep Links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Instant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API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benefits include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 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pic>
        <p:nvPicPr>
          <p:cNvPr id="33" name="Picture Placeholder 32" descr="Teache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Fortify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5" name="Picture Placeholder 34" descr="Group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De-Marginalize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7" name="Picture Placeholder 36" descr="Books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4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</a:t>
            </a:r>
          </a:p>
        </p:txBody>
      </p:sp>
      <p:pic>
        <p:nvPicPr>
          <p:cNvPr id="9" name="Graphic 8" descr="Bullseye" title="Placeholder Icon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50" y="1391763"/>
            <a:ext cx="753719" cy="75371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pic>
        <p:nvPicPr>
          <p:cNvPr id="8" name="Graphic 7" descr="Lecturer" title="Placeholder Icon">
            <a:extLst>
              <a:ext uri="{FF2B5EF4-FFF2-40B4-BE49-F238E27FC236}">
                <a16:creationId xmlns:a16="http://schemas.microsoft.com/office/drawing/2014/main" id="{CA2E6407-E074-43E0-AA4A-D7B9ADF2D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4740" y="1391763"/>
            <a:ext cx="753719" cy="75371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84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Widescreen</PresentationFormat>
  <Paragraphs>267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Rockwell</vt:lpstr>
      <vt:lpstr>Times New Roman</vt:lpstr>
      <vt:lpstr>Office Theme</vt:lpstr>
      <vt:lpstr>PowerPoint Presentation</vt:lpstr>
      <vt:lpstr>PowerPoint Presentation</vt:lpstr>
      <vt:lpstr>The Problem</vt:lpstr>
      <vt:lpstr>The Solution</vt:lpstr>
      <vt:lpstr>The Product</vt:lpstr>
      <vt:lpstr>Digital Product</vt:lpstr>
      <vt:lpstr>Divider Slide Title</vt:lpstr>
      <vt:lpstr>Business Model</vt:lpstr>
      <vt:lpstr>Market Opportunity</vt:lpstr>
      <vt:lpstr>Competition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Thank You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2020-05-22T16:28:21Z</dcterms:created>
  <dcterms:modified xsi:type="dcterms:W3CDTF">2020-05-22T16:51:15Z</dcterms:modified>
</cp:coreProperties>
</file>